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3" r:id="rId5"/>
    <p:sldId id="261" r:id="rId6"/>
    <p:sldId id="264" r:id="rId7"/>
    <p:sldId id="257" r:id="rId8"/>
    <p:sldId id="265" r:id="rId9"/>
    <p:sldId id="267" r:id="rId10"/>
    <p:sldId id="268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CB76FB2-10B1-4FE2-BCFA-EE580047FBDC}" type="datetimeFigureOut">
              <a:rPr lang="en-US"/>
              <a:pPr/>
              <a:t>9/23/2014</a:t>
            </a:fld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340B24F-8CD6-4430-8933-273C938E65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23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45309-210A-4E2A-8114-C476498422EF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CFABD-A822-4EC8-B69D-5D6CAAA72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4B0F6-B5E6-4D67-8291-34226ED9B18A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B71E3-F18D-44EA-8BEC-8CF616698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F8391-8EFC-4F16-96AB-9F5B10B85182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AE604-50E5-4E93-A4E5-753C52A96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0F773-2E01-44FE-8198-E953CB029380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81D9D-1740-4905-AE08-2D35ADA0E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94E64-9368-4537-B5D7-751FABF50E55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9E75B-7205-4100-BFD3-CAC720740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F8C21-D2CB-41C5-9F26-CBAFDD08B53F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25A3E-9330-49CB-873F-DCE9CE0EE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16ED1-B672-4936-8771-31A77A9F7E6F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E3D91-5FCB-4887-A48E-85FD87F3A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25B13-2FB6-489E-9717-331625D01938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3FF69-25E2-4D03-8251-64FF04466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2D7E4-BF5B-4408-AD34-F421E0B277FC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E1C4C-A020-47A4-A67F-380B6D744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87B42-7E3E-4663-B0FF-C362ED2A5ECC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7B11E-6C8B-465D-A485-B4A3BAC2F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1EF62-3E04-4B9A-A670-C4CCDF4686E1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697F-3430-4A8D-9684-4592C28E3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205526-413F-424C-BD08-FF09EE50DAE6}" type="datetimeFigureOut">
              <a:rPr lang="en-US"/>
              <a:pPr>
                <a:defRPr/>
              </a:pPr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03B897-A0A8-4589-9462-4E7D6ABB8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Memory Game!!!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248400"/>
            <a:ext cx="6400800" cy="381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000" i="1" dirty="0"/>
              <a:t>Adapted from an activity created by Adam </a:t>
            </a:r>
            <a:r>
              <a:rPr lang="en-US" sz="1000" i="1" dirty="0" err="1"/>
              <a:t>Shrager</a:t>
            </a:r>
            <a:r>
              <a:rPr lang="en-US" sz="1000" i="1" dirty="0"/>
              <a:t> at Hopewell Valley Central High School (ashrager@hvrsd.org)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Entering Data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/>
              <a:t>Which instructions did you have? A or B?</a:t>
            </a:r>
          </a:p>
          <a:p>
            <a:r>
              <a:rPr lang="en-US" dirty="0" smtClean="0"/>
              <a:t>Come up to the white board and write down your total score for your appropriate group. (A or 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Final Step…</a:t>
            </a:r>
            <a:endParaRPr lang="en-US" dirty="0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activity in your course packet.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QUIET!!!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game will not work if you talk to each other…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Instructions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 hand out the instructions, keep them face down.</a:t>
            </a:r>
          </a:p>
          <a:p>
            <a:r>
              <a:rPr lang="en-US" dirty="0" smtClean="0"/>
              <a:t>When I give you the ok, read the instructions carefully.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we will start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now read 25 statements.</a:t>
            </a:r>
          </a:p>
          <a:p>
            <a:r>
              <a:rPr lang="en-US" dirty="0" smtClean="0"/>
              <a:t>Follow the instructions you read.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Game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I hand out the </a:t>
            </a:r>
            <a:r>
              <a:rPr lang="en-US" dirty="0" smtClean="0"/>
              <a:t>20 questions, </a:t>
            </a:r>
            <a:r>
              <a:rPr lang="en-US" dirty="0"/>
              <a:t>keep them face down.</a:t>
            </a:r>
          </a:p>
          <a:p>
            <a:r>
              <a:rPr lang="en-US" dirty="0"/>
              <a:t>When I give you the ok, </a:t>
            </a:r>
            <a:r>
              <a:rPr lang="en-US" dirty="0" smtClean="0"/>
              <a:t>answer as many questions as you can.</a:t>
            </a:r>
          </a:p>
          <a:p>
            <a:r>
              <a:rPr lang="en-US" dirty="0" smtClean="0"/>
              <a:t>You will have 3 minutes.</a:t>
            </a:r>
          </a:p>
          <a:p>
            <a:r>
              <a:rPr lang="en-US" dirty="0" smtClean="0"/>
              <a:t>REMEMBER TO STAY QUIET!  NO CHEATING!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Grading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Exchange your paper with someone sitting next to you.</a:t>
            </a:r>
          </a:p>
          <a:p>
            <a:r>
              <a:rPr lang="en-US" smtClean="0"/>
              <a:t>Mark the answers as correct or incorrect.</a:t>
            </a:r>
          </a:p>
          <a:p>
            <a:r>
              <a:rPr lang="en-US" smtClean="0"/>
              <a:t>Their score is the number of correct answers, between 0 and 20.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Answers must match EXACTLY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4040188" cy="4830763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Brown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Four (4)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Park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Three (3)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Store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Green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Birthday Card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Two (2)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Southwest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Walnuts</a:t>
            </a:r>
          </a:p>
        </p:txBody>
      </p:sp>
      <p:sp>
        <p:nvSpPr>
          <p:cNvPr id="2150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1295400"/>
            <a:ext cx="4041775" cy="4830763"/>
          </a:xfrm>
        </p:spPr>
        <p:txBody>
          <a:bodyPr/>
          <a:lstStyle/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Korea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Upstairs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Yellow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Basement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Nine (9)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Brad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smtClean="0"/>
              <a:t>Canary Islands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Business Cards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Rebecca</a:t>
            </a:r>
          </a:p>
          <a:p>
            <a:pPr marL="457200" indent="-457200">
              <a:buFont typeface="Calibri" pitchFamily="34" charset="0"/>
              <a:buAutoNum type="arabicPeriod" startAt="11"/>
            </a:pPr>
            <a:r>
              <a:rPr lang="en-US" dirty="0" smtClean="0"/>
              <a:t>Sheep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</p:txBody>
      </p:sp>
      <p:sp>
        <p:nvSpPr>
          <p:cNvPr id="22530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everyone had the same set of instructions!</a:t>
            </a:r>
          </a:p>
          <a:p>
            <a:r>
              <a:rPr lang="en-US" dirty="0" smtClean="0"/>
              <a:t>There were 2 different sets of instructions which were randomly assigned to each student.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r>
              <a:rPr lang="en-US" sz="4000" smtClean="0"/>
              <a:t>Different Instructions!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59363"/>
          </a:xfrm>
        </p:spPr>
        <p:txBody>
          <a:bodyPr/>
          <a:lstStyle/>
          <a:p>
            <a:pPr marL="609600" indent="-609600">
              <a:buFont typeface="Arial" charset="0"/>
              <a:buNone/>
            </a:pPr>
            <a:r>
              <a:rPr lang="en-US" sz="3000" dirty="0" smtClean="0"/>
              <a:t>Instructions A:  For the next few minutes, your task is to </a:t>
            </a:r>
            <a:r>
              <a:rPr lang="en-US" sz="3000" b="1" u="sng" dirty="0" smtClean="0"/>
              <a:t>LISTEN</a:t>
            </a:r>
            <a:r>
              <a:rPr lang="en-US" sz="3000" dirty="0" smtClean="0"/>
              <a:t> quietly and </a:t>
            </a:r>
            <a:r>
              <a:rPr lang="en-US" sz="3000" b="1" u="sng" dirty="0" smtClean="0"/>
              <a:t>TRY NOT TO FORGET</a:t>
            </a:r>
            <a:r>
              <a:rPr lang="en-US" sz="3000" dirty="0" smtClean="0"/>
              <a:t> what you hear.</a:t>
            </a:r>
          </a:p>
          <a:p>
            <a:pPr marL="609600" indent="-609600">
              <a:buFont typeface="Arial" charset="0"/>
              <a:buNone/>
            </a:pPr>
            <a:endParaRPr lang="en-US" sz="1000" dirty="0" smtClean="0"/>
          </a:p>
          <a:p>
            <a:pPr marL="609600" indent="-609600">
              <a:buFont typeface="Arial" charset="0"/>
              <a:buNone/>
            </a:pPr>
            <a:r>
              <a:rPr lang="en-US" sz="3000" dirty="0" smtClean="0"/>
              <a:t>Instructions B:  For the next few minutes, your task is to </a:t>
            </a:r>
            <a:r>
              <a:rPr lang="en-US" sz="3000" b="1" u="sng" dirty="0" smtClean="0"/>
              <a:t>LISTEN</a:t>
            </a:r>
            <a:r>
              <a:rPr lang="en-US" sz="3000" dirty="0" smtClean="0"/>
              <a:t> quietly.   The </a:t>
            </a:r>
            <a:r>
              <a:rPr lang="en-US" sz="3000" b="1" u="sng" dirty="0" smtClean="0"/>
              <a:t>BEST TECHNIQUE</a:t>
            </a:r>
            <a:r>
              <a:rPr lang="en-US" sz="3000" dirty="0" smtClean="0"/>
              <a:t> for short term memory recall is to </a:t>
            </a:r>
            <a:r>
              <a:rPr lang="en-US" sz="3000" b="1" u="sng" dirty="0" smtClean="0"/>
              <a:t>VISUALIZE</a:t>
            </a:r>
            <a:r>
              <a:rPr lang="en-US" sz="3000" dirty="0" smtClean="0"/>
              <a:t> whatever you hear.  For example, if the teacher says “the red motorcycle was in the barn,” you might picture a red motorcycle in a barn.  </a:t>
            </a:r>
            <a:r>
              <a:rPr lang="en-US" sz="3000" b="1" u="sng" dirty="0" smtClean="0"/>
              <a:t>ATTEMPT TO VISUALIZE IN YOUR MIND</a:t>
            </a:r>
            <a:r>
              <a:rPr lang="en-US" sz="3000" b="1" dirty="0" smtClean="0"/>
              <a:t> all of the statements the teacher reads!</a:t>
            </a:r>
            <a:r>
              <a:rPr lang="en-US" sz="3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360</Words>
  <Application>Microsoft Office PowerPoint</Application>
  <PresentationFormat>On-screen Show (4:3)</PresentationFormat>
  <Paragraphs>52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Memory Game!!!</vt:lpstr>
      <vt:lpstr>QUIET!!!</vt:lpstr>
      <vt:lpstr>Instructions</vt:lpstr>
      <vt:lpstr>Now we will start</vt:lpstr>
      <vt:lpstr>The Game</vt:lpstr>
      <vt:lpstr>Grading</vt:lpstr>
      <vt:lpstr>Answers must match EXACTLY</vt:lpstr>
      <vt:lpstr>Data</vt:lpstr>
      <vt:lpstr>Different Instructions!</vt:lpstr>
      <vt:lpstr>Entering Data</vt:lpstr>
      <vt:lpstr>Final Step…</vt:lpstr>
    </vt:vector>
  </TitlesOfParts>
  <Company>St. Cloud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Answers!!</dc:title>
  <dc:creator>Laura A Sather</dc:creator>
  <cp:lastModifiedBy>Ziegler, Laura A</cp:lastModifiedBy>
  <cp:revision>19</cp:revision>
  <dcterms:created xsi:type="dcterms:W3CDTF">2013-04-11T13:59:00Z</dcterms:created>
  <dcterms:modified xsi:type="dcterms:W3CDTF">2014-09-23T21:16:35Z</dcterms:modified>
</cp:coreProperties>
</file>